
<file path=[Content_Types].xml><?xml version="1.0" encoding="utf-8"?>
<Types xmlns="http://schemas.openxmlformats.org/package/2006/content-types">
  <Default Extension="mp3" ContentType="audio/mpeg"/>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notesSlides/notesSlide1.xml" ContentType="application/vnd.openxmlformats-officedocument.presentationml.notesSlide+xml"/>
  <Override PartName="/ppt/tags/tag2.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9"/>
  </p:notesMasterIdLst>
  <p:sldIdLst>
    <p:sldId id="256" r:id="rId2"/>
    <p:sldId id="265" r:id="rId3"/>
    <p:sldId id="258" r:id="rId4"/>
    <p:sldId id="257" r:id="rId5"/>
    <p:sldId id="260" r:id="rId6"/>
    <p:sldId id="264" r:id="rId7"/>
    <p:sldId id="266" r:id="rId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loop="1"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084" autoAdjust="0"/>
    <p:restoredTop sz="94660"/>
  </p:normalViewPr>
  <p:slideViewPr>
    <p:cSldViewPr snapToGrid="0">
      <p:cViewPr varScale="1">
        <p:scale>
          <a:sx n="70" d="100"/>
          <a:sy n="70" d="100"/>
        </p:scale>
        <p:origin x="612" y="48"/>
      </p:cViewPr>
      <p:guideLst/>
    </p:cSldViewPr>
  </p:slideViewPr>
  <p:notesTextViewPr>
    <p:cViewPr>
      <p:scale>
        <a:sx n="1" d="1"/>
        <a:sy n="1" d="1"/>
      </p:scale>
      <p:origin x="0" y="0"/>
    </p:cViewPr>
  </p:notesTextViewPr>
  <p:notesViewPr>
    <p:cSldViewPr snapToGrid="0">
      <p:cViewPr varScale="1">
        <p:scale>
          <a:sx n="53" d="100"/>
          <a:sy n="53" d="100"/>
        </p:scale>
        <p:origin x="2844" y="66"/>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9A446C6-6AF4-4B0D-9883-9059172B8BF4}" type="datetimeFigureOut">
              <a:rPr lang="en-US" smtClean="0"/>
              <a:t>6/20/2026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0F818CC-C8CA-46A9-B08A-19B7C9F6AE83}" type="slidenum">
              <a:rPr lang="en-US" smtClean="0"/>
              <a:t>‹#›</a:t>
            </a:fld>
            <a:endParaRPr lang="en-US"/>
          </a:p>
        </p:txBody>
      </p:sp>
    </p:spTree>
    <p:extLst>
      <p:ext uri="{BB962C8B-B14F-4D97-AF65-F5344CB8AC3E}">
        <p14:creationId xmlns:p14="http://schemas.microsoft.com/office/powerpoint/2010/main" val="57181479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0F818CC-C8CA-46A9-B08A-19B7C9F6AE83}" type="slidenum">
              <a:rPr lang="en-US" smtClean="0"/>
              <a:t>1</a:t>
            </a:fld>
            <a:endParaRPr lang="en-US"/>
          </a:p>
        </p:txBody>
      </p:sp>
    </p:spTree>
    <p:extLst>
      <p:ext uri="{BB962C8B-B14F-4D97-AF65-F5344CB8AC3E}">
        <p14:creationId xmlns:p14="http://schemas.microsoft.com/office/powerpoint/2010/main" val="140756825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xmlns="" id="{F4CC3592-6E8A-47A7-8167-00E86130B68B}"/>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9050"/>
            <a:ext cx="12192000" cy="6819900"/>
          </a:xfrm>
          <a:prstGeom prst="rect">
            <a:avLst/>
          </a:prstGeom>
        </p:spPr>
      </p:pic>
    </p:spTree>
    <p:extLst>
      <p:ext uri="{BB962C8B-B14F-4D97-AF65-F5344CB8AC3E}">
        <p14:creationId xmlns:p14="http://schemas.microsoft.com/office/powerpoint/2010/main" val="3972567056"/>
      </p:ext>
    </p:extLst>
  </p:cSld>
  <p:clrMapOvr>
    <a:masterClrMapping/>
  </p:clrMapOvr>
  <mc:AlternateContent xmlns:mc="http://schemas.openxmlformats.org/markup-compatibility/2006" xmlns:p14="http://schemas.microsoft.com/office/powerpoint/2010/main">
    <mc:Choice Requires="p14">
      <p:transition spd="slow" p14:dur="19000" advClick="0" advTm="19000">
        <p:push dir="u"/>
      </p:transition>
    </mc:Choice>
    <mc:Fallback xmlns="">
      <p:transition spd="slow" advClick="0" advTm="19000">
        <p:push dir="u"/>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3C7DB9A-FBBB-49BD-A2E4-C6449BE27A8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xmlns="" id="{9ABA25A4-F357-486C-B013-C68A9F3AAA4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xmlns="" id="{BECE41A8-9CA4-4B7E-94E0-4C25CE21A93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xmlns="" id="{93344D2B-5274-4940-8F36-827582227D6D}"/>
              </a:ext>
            </a:extLst>
          </p:cNvPr>
          <p:cNvSpPr>
            <a:spLocks noGrp="1"/>
          </p:cNvSpPr>
          <p:nvPr>
            <p:ph type="dt" sz="half" idx="10"/>
          </p:nvPr>
        </p:nvSpPr>
        <p:spPr/>
        <p:txBody>
          <a:bodyPr/>
          <a:lstStyle/>
          <a:p>
            <a:fld id="{C7C45024-02EF-4396-8772-32CF8A8F3261}" type="datetimeFigureOut">
              <a:rPr lang="en-US" smtClean="0"/>
              <a:t>6/20/2026</a:t>
            </a:fld>
            <a:endParaRPr lang="en-US"/>
          </a:p>
        </p:txBody>
      </p:sp>
      <p:sp>
        <p:nvSpPr>
          <p:cNvPr id="6" name="Footer Placeholder 5">
            <a:extLst>
              <a:ext uri="{FF2B5EF4-FFF2-40B4-BE49-F238E27FC236}">
                <a16:creationId xmlns:a16="http://schemas.microsoft.com/office/drawing/2014/main" xmlns="" id="{572538AA-4D59-495C-8FE8-822C6C2CE9F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xmlns="" id="{1963772E-2DBA-421F-98BB-18852F1A5C1A}"/>
              </a:ext>
            </a:extLst>
          </p:cNvPr>
          <p:cNvSpPr>
            <a:spLocks noGrp="1"/>
          </p:cNvSpPr>
          <p:nvPr>
            <p:ph type="sldNum" sz="quarter" idx="12"/>
          </p:nvPr>
        </p:nvSpPr>
        <p:spPr/>
        <p:txBody>
          <a:bodyPr/>
          <a:lstStyle/>
          <a:p>
            <a:fld id="{3385B129-9F59-4F44-AB8A-F1909DF29317}" type="slidenum">
              <a:rPr lang="en-US" smtClean="0"/>
              <a:t>‹#›</a:t>
            </a:fld>
            <a:endParaRPr lang="en-US"/>
          </a:p>
        </p:txBody>
      </p:sp>
    </p:spTree>
    <p:extLst>
      <p:ext uri="{BB962C8B-B14F-4D97-AF65-F5344CB8AC3E}">
        <p14:creationId xmlns:p14="http://schemas.microsoft.com/office/powerpoint/2010/main" val="1404002646"/>
      </p:ext>
    </p:extLst>
  </p:cSld>
  <p:clrMapOvr>
    <a:masterClrMapping/>
  </p:clrMapOvr>
  <mc:AlternateContent xmlns:mc="http://schemas.openxmlformats.org/markup-compatibility/2006" xmlns:p14="http://schemas.microsoft.com/office/powerpoint/2010/main">
    <mc:Choice Requires="p14">
      <p:transition spd="slow" p14:dur="19000" advClick="0" advTm="19000">
        <p:push dir="u"/>
      </p:transition>
    </mc:Choice>
    <mc:Fallback xmlns="">
      <p:transition spd="slow" advClick="0" advTm="19000">
        <p:push dir="u"/>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FFB7712-A93D-40B9-98A6-DA6109901011}"/>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xmlns="" id="{0E285D29-8D2F-47D8-A4FE-93ECB5D119F7}"/>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0FBC4B0F-AAD1-4EB3-B94C-D30D155F2292}"/>
              </a:ext>
            </a:extLst>
          </p:cNvPr>
          <p:cNvSpPr>
            <a:spLocks noGrp="1"/>
          </p:cNvSpPr>
          <p:nvPr>
            <p:ph type="dt" sz="half" idx="10"/>
          </p:nvPr>
        </p:nvSpPr>
        <p:spPr/>
        <p:txBody>
          <a:bodyPr/>
          <a:lstStyle/>
          <a:p>
            <a:fld id="{C7C45024-02EF-4396-8772-32CF8A8F3261}" type="datetimeFigureOut">
              <a:rPr lang="en-US" smtClean="0"/>
              <a:t>6/20/2026</a:t>
            </a:fld>
            <a:endParaRPr lang="en-US"/>
          </a:p>
        </p:txBody>
      </p:sp>
      <p:sp>
        <p:nvSpPr>
          <p:cNvPr id="5" name="Footer Placeholder 4">
            <a:extLst>
              <a:ext uri="{FF2B5EF4-FFF2-40B4-BE49-F238E27FC236}">
                <a16:creationId xmlns:a16="http://schemas.microsoft.com/office/drawing/2014/main" xmlns="" id="{4B6C0156-7B0C-480B-9495-9085044F584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2409A01B-2DE9-4572-BC5C-FF3462899C35}"/>
              </a:ext>
            </a:extLst>
          </p:cNvPr>
          <p:cNvSpPr>
            <a:spLocks noGrp="1"/>
          </p:cNvSpPr>
          <p:nvPr>
            <p:ph type="sldNum" sz="quarter" idx="12"/>
          </p:nvPr>
        </p:nvSpPr>
        <p:spPr/>
        <p:txBody>
          <a:bodyPr/>
          <a:lstStyle/>
          <a:p>
            <a:fld id="{3385B129-9F59-4F44-AB8A-F1909DF29317}" type="slidenum">
              <a:rPr lang="en-US" smtClean="0"/>
              <a:t>‹#›</a:t>
            </a:fld>
            <a:endParaRPr lang="en-US"/>
          </a:p>
        </p:txBody>
      </p:sp>
    </p:spTree>
    <p:extLst>
      <p:ext uri="{BB962C8B-B14F-4D97-AF65-F5344CB8AC3E}">
        <p14:creationId xmlns:p14="http://schemas.microsoft.com/office/powerpoint/2010/main" val="2512579975"/>
      </p:ext>
    </p:extLst>
  </p:cSld>
  <p:clrMapOvr>
    <a:masterClrMapping/>
  </p:clrMapOvr>
  <mc:AlternateContent xmlns:mc="http://schemas.openxmlformats.org/markup-compatibility/2006" xmlns:p14="http://schemas.microsoft.com/office/powerpoint/2010/main">
    <mc:Choice Requires="p14">
      <p:transition spd="slow" p14:dur="19000" advClick="0" advTm="19000">
        <p:push dir="u"/>
      </p:transition>
    </mc:Choice>
    <mc:Fallback xmlns="">
      <p:transition spd="slow" advClick="0" advTm="19000">
        <p:push dir="u"/>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xmlns="" id="{64FE5271-B5EA-47E7-9BB8-3804B901CC6B}"/>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xmlns="" id="{34B80232-02CB-4CA9-B9AA-C5755D5D526F}"/>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64836084-EA3F-43A6-9D72-ED3DCDFBF6DB}"/>
              </a:ext>
            </a:extLst>
          </p:cNvPr>
          <p:cNvSpPr>
            <a:spLocks noGrp="1"/>
          </p:cNvSpPr>
          <p:nvPr>
            <p:ph type="dt" sz="half" idx="10"/>
          </p:nvPr>
        </p:nvSpPr>
        <p:spPr/>
        <p:txBody>
          <a:bodyPr/>
          <a:lstStyle/>
          <a:p>
            <a:fld id="{C7C45024-02EF-4396-8772-32CF8A8F3261}" type="datetimeFigureOut">
              <a:rPr lang="en-US" smtClean="0"/>
              <a:t>6/20/2026</a:t>
            </a:fld>
            <a:endParaRPr lang="en-US"/>
          </a:p>
        </p:txBody>
      </p:sp>
      <p:sp>
        <p:nvSpPr>
          <p:cNvPr id="5" name="Footer Placeholder 4">
            <a:extLst>
              <a:ext uri="{FF2B5EF4-FFF2-40B4-BE49-F238E27FC236}">
                <a16:creationId xmlns:a16="http://schemas.microsoft.com/office/drawing/2014/main" xmlns="" id="{60CED733-10FF-4C6E-A998-07D2A20439C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0C14D19B-DDE4-44C3-A273-E245A387B560}"/>
              </a:ext>
            </a:extLst>
          </p:cNvPr>
          <p:cNvSpPr>
            <a:spLocks noGrp="1"/>
          </p:cNvSpPr>
          <p:nvPr>
            <p:ph type="sldNum" sz="quarter" idx="12"/>
          </p:nvPr>
        </p:nvSpPr>
        <p:spPr/>
        <p:txBody>
          <a:bodyPr/>
          <a:lstStyle/>
          <a:p>
            <a:fld id="{3385B129-9F59-4F44-AB8A-F1909DF29317}" type="slidenum">
              <a:rPr lang="en-US" smtClean="0"/>
              <a:t>‹#›</a:t>
            </a:fld>
            <a:endParaRPr lang="en-US"/>
          </a:p>
        </p:txBody>
      </p:sp>
    </p:spTree>
    <p:extLst>
      <p:ext uri="{BB962C8B-B14F-4D97-AF65-F5344CB8AC3E}">
        <p14:creationId xmlns:p14="http://schemas.microsoft.com/office/powerpoint/2010/main" val="454109669"/>
      </p:ext>
    </p:extLst>
  </p:cSld>
  <p:clrMapOvr>
    <a:masterClrMapping/>
  </p:clrMapOvr>
  <mc:AlternateContent xmlns:mc="http://schemas.openxmlformats.org/markup-compatibility/2006" xmlns:p14="http://schemas.microsoft.com/office/powerpoint/2010/main">
    <mc:Choice Requires="p14">
      <p:transition spd="slow" p14:dur="19000" advClick="0" advTm="19000">
        <p:push dir="u"/>
      </p:transition>
    </mc:Choice>
    <mc:Fallback xmlns="">
      <p:transition spd="slow" advClick="0" advTm="19000">
        <p:push dir="u"/>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77C1CD7-2D1D-4C81-BCB5-1454CB4D0BF8}"/>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xmlns="" id="{D5BBFBF8-2869-4A42-8004-02A5445B54E7}"/>
              </a:ext>
            </a:extLst>
          </p:cNvPr>
          <p:cNvSpPr>
            <a:spLocks noGrp="1"/>
          </p:cNvSpPr>
          <p:nvPr>
            <p:ph type="dt" sz="half" idx="10"/>
          </p:nvPr>
        </p:nvSpPr>
        <p:spPr/>
        <p:txBody>
          <a:bodyPr/>
          <a:lstStyle/>
          <a:p>
            <a:fld id="{C7C45024-02EF-4396-8772-32CF8A8F3261}" type="datetimeFigureOut">
              <a:rPr lang="en-US" smtClean="0"/>
              <a:t>6/20/2026</a:t>
            </a:fld>
            <a:endParaRPr lang="en-US"/>
          </a:p>
        </p:txBody>
      </p:sp>
      <p:sp>
        <p:nvSpPr>
          <p:cNvPr id="4" name="Footer Placeholder 3">
            <a:extLst>
              <a:ext uri="{FF2B5EF4-FFF2-40B4-BE49-F238E27FC236}">
                <a16:creationId xmlns:a16="http://schemas.microsoft.com/office/drawing/2014/main" xmlns="" id="{D978112C-CE24-4A3F-806A-18C2156F83FF}"/>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xmlns="" id="{56761BED-7C0F-4581-8599-3314B797FC13}"/>
              </a:ext>
            </a:extLst>
          </p:cNvPr>
          <p:cNvSpPr>
            <a:spLocks noGrp="1"/>
          </p:cNvSpPr>
          <p:nvPr>
            <p:ph type="sldNum" sz="quarter" idx="12"/>
          </p:nvPr>
        </p:nvSpPr>
        <p:spPr/>
        <p:txBody>
          <a:bodyPr/>
          <a:lstStyle/>
          <a:p>
            <a:fld id="{3385B129-9F59-4F44-AB8A-F1909DF29317}" type="slidenum">
              <a:rPr lang="en-US" smtClean="0"/>
              <a:t>‹#›</a:t>
            </a:fld>
            <a:endParaRPr lang="en-US"/>
          </a:p>
        </p:txBody>
      </p:sp>
    </p:spTree>
    <p:extLst>
      <p:ext uri="{BB962C8B-B14F-4D97-AF65-F5344CB8AC3E}">
        <p14:creationId xmlns:p14="http://schemas.microsoft.com/office/powerpoint/2010/main" val="2094118111"/>
      </p:ext>
    </p:extLst>
  </p:cSld>
  <p:clrMapOvr>
    <a:masterClrMapping/>
  </p:clrMapOvr>
  <mc:AlternateContent xmlns:mc="http://schemas.openxmlformats.org/markup-compatibility/2006" xmlns:p14="http://schemas.microsoft.com/office/powerpoint/2010/main">
    <mc:Choice Requires="p14">
      <p:transition spd="slow" p14:dur="19000" advClick="0" advTm="19000">
        <p:push dir="u"/>
      </p:transition>
    </mc:Choice>
    <mc:Fallback xmlns="">
      <p:transition spd="slow" advClick="0" advTm="19000">
        <p:push dir="u"/>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B4E7ED3-1E3F-4AD6-9955-02F6F511022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xmlns="" id="{E413851E-7461-4293-B8F8-052C862A0AD9}"/>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291EB007-5330-4252-8085-444761261899}"/>
              </a:ext>
            </a:extLst>
          </p:cNvPr>
          <p:cNvSpPr>
            <a:spLocks noGrp="1"/>
          </p:cNvSpPr>
          <p:nvPr>
            <p:ph type="dt" sz="half" idx="10"/>
          </p:nvPr>
        </p:nvSpPr>
        <p:spPr/>
        <p:txBody>
          <a:bodyPr/>
          <a:lstStyle/>
          <a:p>
            <a:fld id="{C7C45024-02EF-4396-8772-32CF8A8F3261}" type="datetimeFigureOut">
              <a:rPr lang="en-US" smtClean="0"/>
              <a:t>6/20/2026</a:t>
            </a:fld>
            <a:endParaRPr lang="en-US"/>
          </a:p>
        </p:txBody>
      </p:sp>
      <p:sp>
        <p:nvSpPr>
          <p:cNvPr id="5" name="Footer Placeholder 4">
            <a:extLst>
              <a:ext uri="{FF2B5EF4-FFF2-40B4-BE49-F238E27FC236}">
                <a16:creationId xmlns:a16="http://schemas.microsoft.com/office/drawing/2014/main" xmlns="" id="{105D13F2-D7A4-44B2-ADD1-C95CBC07E44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EF4F28A5-1D4C-4E80-9083-C2A0695E7929}"/>
              </a:ext>
            </a:extLst>
          </p:cNvPr>
          <p:cNvSpPr>
            <a:spLocks noGrp="1"/>
          </p:cNvSpPr>
          <p:nvPr>
            <p:ph type="sldNum" sz="quarter" idx="12"/>
          </p:nvPr>
        </p:nvSpPr>
        <p:spPr/>
        <p:txBody>
          <a:bodyPr/>
          <a:lstStyle/>
          <a:p>
            <a:fld id="{3385B129-9F59-4F44-AB8A-F1909DF29317}" type="slidenum">
              <a:rPr lang="en-US" smtClean="0"/>
              <a:t>‹#›</a:t>
            </a:fld>
            <a:endParaRPr lang="en-US"/>
          </a:p>
        </p:txBody>
      </p:sp>
    </p:spTree>
    <p:extLst>
      <p:ext uri="{BB962C8B-B14F-4D97-AF65-F5344CB8AC3E}">
        <p14:creationId xmlns:p14="http://schemas.microsoft.com/office/powerpoint/2010/main" val="3440065661"/>
      </p:ext>
    </p:extLst>
  </p:cSld>
  <p:clrMapOvr>
    <a:masterClrMapping/>
  </p:clrMapOvr>
  <mc:AlternateContent xmlns:mc="http://schemas.openxmlformats.org/markup-compatibility/2006" xmlns:p14="http://schemas.microsoft.com/office/powerpoint/2010/main">
    <mc:Choice Requires="p14">
      <p:transition spd="slow" p14:dur="19000" advClick="0" advTm="19000">
        <p:push dir="u"/>
      </p:transition>
    </mc:Choice>
    <mc:Fallback xmlns="">
      <p:transition spd="slow" advClick="0" advTm="19000">
        <p:push dir="u"/>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25058AA-5ED7-405B-887E-17D7CEC64979}"/>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xmlns="" id="{966AB684-793A-4783-B3ED-E1E6E38E5489}"/>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xmlns="" id="{AB859D83-E2A2-416D-A9B1-E8708488FE59}"/>
              </a:ext>
            </a:extLst>
          </p:cNvPr>
          <p:cNvSpPr>
            <a:spLocks noGrp="1"/>
          </p:cNvSpPr>
          <p:nvPr>
            <p:ph type="dt" sz="half" idx="10"/>
          </p:nvPr>
        </p:nvSpPr>
        <p:spPr/>
        <p:txBody>
          <a:bodyPr/>
          <a:lstStyle/>
          <a:p>
            <a:fld id="{C7C45024-02EF-4396-8772-32CF8A8F3261}" type="datetimeFigureOut">
              <a:rPr lang="en-US" smtClean="0"/>
              <a:t>6/20/2026</a:t>
            </a:fld>
            <a:endParaRPr lang="en-US"/>
          </a:p>
        </p:txBody>
      </p:sp>
      <p:sp>
        <p:nvSpPr>
          <p:cNvPr id="5" name="Footer Placeholder 4">
            <a:extLst>
              <a:ext uri="{FF2B5EF4-FFF2-40B4-BE49-F238E27FC236}">
                <a16:creationId xmlns:a16="http://schemas.microsoft.com/office/drawing/2014/main" xmlns="" id="{CDCAD121-F3CD-4F2F-9AB1-C94832E5119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B613E2F7-D749-4BB9-B2FF-D3639A69D80E}"/>
              </a:ext>
            </a:extLst>
          </p:cNvPr>
          <p:cNvSpPr>
            <a:spLocks noGrp="1"/>
          </p:cNvSpPr>
          <p:nvPr>
            <p:ph type="sldNum" sz="quarter" idx="12"/>
          </p:nvPr>
        </p:nvSpPr>
        <p:spPr/>
        <p:txBody>
          <a:bodyPr/>
          <a:lstStyle/>
          <a:p>
            <a:fld id="{3385B129-9F59-4F44-AB8A-F1909DF29317}" type="slidenum">
              <a:rPr lang="en-US" smtClean="0"/>
              <a:t>‹#›</a:t>
            </a:fld>
            <a:endParaRPr lang="en-US"/>
          </a:p>
        </p:txBody>
      </p:sp>
    </p:spTree>
    <p:extLst>
      <p:ext uri="{BB962C8B-B14F-4D97-AF65-F5344CB8AC3E}">
        <p14:creationId xmlns:p14="http://schemas.microsoft.com/office/powerpoint/2010/main" val="3487140637"/>
      </p:ext>
    </p:extLst>
  </p:cSld>
  <p:clrMapOvr>
    <a:masterClrMapping/>
  </p:clrMapOvr>
  <mc:AlternateContent xmlns:mc="http://schemas.openxmlformats.org/markup-compatibility/2006" xmlns:p14="http://schemas.microsoft.com/office/powerpoint/2010/main">
    <mc:Choice Requires="p14">
      <p:transition spd="slow" p14:dur="19000" advClick="0" advTm="19000">
        <p:push dir="u"/>
      </p:transition>
    </mc:Choice>
    <mc:Fallback xmlns="">
      <p:transition spd="slow" advClick="0" advTm="19000">
        <p:push dir="u"/>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6AC2F88-4912-4FAC-BA43-D2B819A459B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xmlns="" id="{523BBF69-2251-4178-AC53-1437E416257D}"/>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xmlns="" id="{AA2E664B-91AC-4041-8BA9-2ED23968E508}"/>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xmlns="" id="{BF7312AC-BB43-46DA-910B-A4366527BED6}"/>
              </a:ext>
            </a:extLst>
          </p:cNvPr>
          <p:cNvSpPr>
            <a:spLocks noGrp="1"/>
          </p:cNvSpPr>
          <p:nvPr>
            <p:ph type="dt" sz="half" idx="10"/>
          </p:nvPr>
        </p:nvSpPr>
        <p:spPr/>
        <p:txBody>
          <a:bodyPr/>
          <a:lstStyle/>
          <a:p>
            <a:fld id="{C7C45024-02EF-4396-8772-32CF8A8F3261}" type="datetimeFigureOut">
              <a:rPr lang="en-US" smtClean="0"/>
              <a:t>6/20/2026</a:t>
            </a:fld>
            <a:endParaRPr lang="en-US"/>
          </a:p>
        </p:txBody>
      </p:sp>
      <p:sp>
        <p:nvSpPr>
          <p:cNvPr id="6" name="Footer Placeholder 5">
            <a:extLst>
              <a:ext uri="{FF2B5EF4-FFF2-40B4-BE49-F238E27FC236}">
                <a16:creationId xmlns:a16="http://schemas.microsoft.com/office/drawing/2014/main" xmlns="" id="{611FC5DE-FD73-4B49-BC9D-BB13E6063FC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xmlns="" id="{640A0426-892C-47BB-8D9E-E448B48BED58}"/>
              </a:ext>
            </a:extLst>
          </p:cNvPr>
          <p:cNvSpPr>
            <a:spLocks noGrp="1"/>
          </p:cNvSpPr>
          <p:nvPr>
            <p:ph type="sldNum" sz="quarter" idx="12"/>
          </p:nvPr>
        </p:nvSpPr>
        <p:spPr/>
        <p:txBody>
          <a:bodyPr/>
          <a:lstStyle/>
          <a:p>
            <a:fld id="{3385B129-9F59-4F44-AB8A-F1909DF29317}" type="slidenum">
              <a:rPr lang="en-US" smtClean="0"/>
              <a:t>‹#›</a:t>
            </a:fld>
            <a:endParaRPr lang="en-US"/>
          </a:p>
        </p:txBody>
      </p:sp>
    </p:spTree>
    <p:extLst>
      <p:ext uri="{BB962C8B-B14F-4D97-AF65-F5344CB8AC3E}">
        <p14:creationId xmlns:p14="http://schemas.microsoft.com/office/powerpoint/2010/main" val="354863422"/>
      </p:ext>
    </p:extLst>
  </p:cSld>
  <p:clrMapOvr>
    <a:masterClrMapping/>
  </p:clrMapOvr>
  <mc:AlternateContent xmlns:mc="http://schemas.openxmlformats.org/markup-compatibility/2006" xmlns:p14="http://schemas.microsoft.com/office/powerpoint/2010/main">
    <mc:Choice Requires="p14">
      <p:transition spd="slow" p14:dur="19000" advClick="0" advTm="19000">
        <p:push dir="u"/>
      </p:transition>
    </mc:Choice>
    <mc:Fallback xmlns="">
      <p:transition spd="slow" advClick="0" advTm="19000">
        <p:push dir="u"/>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B09E81A-3C58-4981-897D-6FEB74E8F9C1}"/>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xmlns="" id="{FA58ED64-688F-4BCB-BF6C-56C44E2FC3D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xmlns="" id="{9E728920-7CA3-4ACA-A0BD-5ABDD955075D}"/>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xmlns="" id="{0B806B8C-55B4-4764-81C3-4F119AC67D1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xmlns="" id="{E517C256-BA09-4438-8C37-17625AB249B3}"/>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xmlns="" id="{7876C63A-8744-4746-9681-6C4787259C5C}"/>
              </a:ext>
            </a:extLst>
          </p:cNvPr>
          <p:cNvSpPr>
            <a:spLocks noGrp="1"/>
          </p:cNvSpPr>
          <p:nvPr>
            <p:ph type="dt" sz="half" idx="10"/>
          </p:nvPr>
        </p:nvSpPr>
        <p:spPr/>
        <p:txBody>
          <a:bodyPr/>
          <a:lstStyle/>
          <a:p>
            <a:fld id="{C7C45024-02EF-4396-8772-32CF8A8F3261}" type="datetimeFigureOut">
              <a:rPr lang="en-US" smtClean="0"/>
              <a:t>6/20/2026</a:t>
            </a:fld>
            <a:endParaRPr lang="en-US"/>
          </a:p>
        </p:txBody>
      </p:sp>
      <p:sp>
        <p:nvSpPr>
          <p:cNvPr id="8" name="Footer Placeholder 7">
            <a:extLst>
              <a:ext uri="{FF2B5EF4-FFF2-40B4-BE49-F238E27FC236}">
                <a16:creationId xmlns:a16="http://schemas.microsoft.com/office/drawing/2014/main" xmlns="" id="{2F1929A9-0615-442C-8408-C733242FA4BA}"/>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xmlns="" id="{295F9817-B97B-4936-A0B8-B8F4967339D9}"/>
              </a:ext>
            </a:extLst>
          </p:cNvPr>
          <p:cNvSpPr>
            <a:spLocks noGrp="1"/>
          </p:cNvSpPr>
          <p:nvPr>
            <p:ph type="sldNum" sz="quarter" idx="12"/>
          </p:nvPr>
        </p:nvSpPr>
        <p:spPr/>
        <p:txBody>
          <a:bodyPr/>
          <a:lstStyle/>
          <a:p>
            <a:fld id="{3385B129-9F59-4F44-AB8A-F1909DF29317}" type="slidenum">
              <a:rPr lang="en-US" smtClean="0"/>
              <a:t>‹#›</a:t>
            </a:fld>
            <a:endParaRPr lang="en-US"/>
          </a:p>
        </p:txBody>
      </p:sp>
    </p:spTree>
    <p:extLst>
      <p:ext uri="{BB962C8B-B14F-4D97-AF65-F5344CB8AC3E}">
        <p14:creationId xmlns:p14="http://schemas.microsoft.com/office/powerpoint/2010/main" val="774955440"/>
      </p:ext>
    </p:extLst>
  </p:cSld>
  <p:clrMapOvr>
    <a:masterClrMapping/>
  </p:clrMapOvr>
  <mc:AlternateContent xmlns:mc="http://schemas.openxmlformats.org/markup-compatibility/2006" xmlns:p14="http://schemas.microsoft.com/office/powerpoint/2010/main">
    <mc:Choice Requires="p14">
      <p:transition spd="slow" p14:dur="19000" advClick="0" advTm="19000">
        <p:push dir="u"/>
      </p:transition>
    </mc:Choice>
    <mc:Fallback xmlns="">
      <p:transition spd="slow" advClick="0" advTm="19000">
        <p:push dir="u"/>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155A0F2-AE52-46F7-A4F1-CEB93FC9D769}"/>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xmlns="" id="{269ED9CF-5CC2-4298-A6C5-C19CAAA2D97C}"/>
              </a:ext>
            </a:extLst>
          </p:cNvPr>
          <p:cNvSpPr>
            <a:spLocks noGrp="1"/>
          </p:cNvSpPr>
          <p:nvPr>
            <p:ph type="dt" sz="half" idx="10"/>
          </p:nvPr>
        </p:nvSpPr>
        <p:spPr/>
        <p:txBody>
          <a:bodyPr/>
          <a:lstStyle/>
          <a:p>
            <a:fld id="{C7C45024-02EF-4396-8772-32CF8A8F3261}" type="datetimeFigureOut">
              <a:rPr lang="en-US" smtClean="0"/>
              <a:t>6/20/2026</a:t>
            </a:fld>
            <a:endParaRPr lang="en-US"/>
          </a:p>
        </p:txBody>
      </p:sp>
      <p:sp>
        <p:nvSpPr>
          <p:cNvPr id="4" name="Footer Placeholder 3">
            <a:extLst>
              <a:ext uri="{FF2B5EF4-FFF2-40B4-BE49-F238E27FC236}">
                <a16:creationId xmlns:a16="http://schemas.microsoft.com/office/drawing/2014/main" xmlns="" id="{8CFBF65A-BD94-43F3-A972-5D85ADFC1063}"/>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xmlns="" id="{A15E0803-A767-406C-A2EC-EC8DA1EBCFEA}"/>
              </a:ext>
            </a:extLst>
          </p:cNvPr>
          <p:cNvSpPr>
            <a:spLocks noGrp="1"/>
          </p:cNvSpPr>
          <p:nvPr>
            <p:ph type="sldNum" sz="quarter" idx="12"/>
          </p:nvPr>
        </p:nvSpPr>
        <p:spPr/>
        <p:txBody>
          <a:bodyPr/>
          <a:lstStyle/>
          <a:p>
            <a:fld id="{3385B129-9F59-4F44-AB8A-F1909DF29317}" type="slidenum">
              <a:rPr lang="en-US" smtClean="0"/>
              <a:t>‹#›</a:t>
            </a:fld>
            <a:endParaRPr lang="en-US"/>
          </a:p>
        </p:txBody>
      </p:sp>
    </p:spTree>
    <p:extLst>
      <p:ext uri="{BB962C8B-B14F-4D97-AF65-F5344CB8AC3E}">
        <p14:creationId xmlns:p14="http://schemas.microsoft.com/office/powerpoint/2010/main" val="4209465838"/>
      </p:ext>
    </p:extLst>
  </p:cSld>
  <p:clrMapOvr>
    <a:masterClrMapping/>
  </p:clrMapOvr>
  <mc:AlternateContent xmlns:mc="http://schemas.openxmlformats.org/markup-compatibility/2006" xmlns:p14="http://schemas.microsoft.com/office/powerpoint/2010/main">
    <mc:Choice Requires="p14">
      <p:transition spd="slow" p14:dur="19000" advClick="0" advTm="19000">
        <p:push dir="u"/>
      </p:transition>
    </mc:Choice>
    <mc:Fallback xmlns="">
      <p:transition spd="slow" advClick="0" advTm="19000">
        <p:push dir="u"/>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xmlns="" id="{1932066A-4BD9-42D8-B235-D190B9FEC15C}"/>
              </a:ext>
            </a:extLst>
          </p:cNvPr>
          <p:cNvSpPr>
            <a:spLocks noGrp="1"/>
          </p:cNvSpPr>
          <p:nvPr>
            <p:ph type="dt" sz="half" idx="10"/>
          </p:nvPr>
        </p:nvSpPr>
        <p:spPr/>
        <p:txBody>
          <a:bodyPr/>
          <a:lstStyle/>
          <a:p>
            <a:fld id="{C7C45024-02EF-4396-8772-32CF8A8F3261}" type="datetimeFigureOut">
              <a:rPr lang="en-US" smtClean="0"/>
              <a:t>6/20/2026</a:t>
            </a:fld>
            <a:endParaRPr lang="en-US"/>
          </a:p>
        </p:txBody>
      </p:sp>
      <p:sp>
        <p:nvSpPr>
          <p:cNvPr id="3" name="Footer Placeholder 2">
            <a:extLst>
              <a:ext uri="{FF2B5EF4-FFF2-40B4-BE49-F238E27FC236}">
                <a16:creationId xmlns:a16="http://schemas.microsoft.com/office/drawing/2014/main" xmlns="" id="{CEC10B40-84E0-4A6C-8FA3-CEB22ED6CC69}"/>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xmlns="" id="{3C199408-4F3C-40D4-84BB-DF3963688A8E}"/>
              </a:ext>
            </a:extLst>
          </p:cNvPr>
          <p:cNvSpPr>
            <a:spLocks noGrp="1"/>
          </p:cNvSpPr>
          <p:nvPr>
            <p:ph type="sldNum" sz="quarter" idx="12"/>
          </p:nvPr>
        </p:nvSpPr>
        <p:spPr/>
        <p:txBody>
          <a:bodyPr/>
          <a:lstStyle/>
          <a:p>
            <a:fld id="{3385B129-9F59-4F44-AB8A-F1909DF29317}" type="slidenum">
              <a:rPr lang="en-US" smtClean="0"/>
              <a:t>‹#›</a:t>
            </a:fld>
            <a:endParaRPr lang="en-US"/>
          </a:p>
        </p:txBody>
      </p:sp>
    </p:spTree>
    <p:extLst>
      <p:ext uri="{BB962C8B-B14F-4D97-AF65-F5344CB8AC3E}">
        <p14:creationId xmlns:p14="http://schemas.microsoft.com/office/powerpoint/2010/main" val="3669773834"/>
      </p:ext>
    </p:extLst>
  </p:cSld>
  <p:clrMapOvr>
    <a:masterClrMapping/>
  </p:clrMapOvr>
  <mc:AlternateContent xmlns:mc="http://schemas.openxmlformats.org/markup-compatibility/2006" xmlns:p14="http://schemas.microsoft.com/office/powerpoint/2010/main">
    <mc:Choice Requires="p14">
      <p:transition spd="slow" p14:dur="19000" advClick="0" advTm="19000">
        <p:push dir="u"/>
      </p:transition>
    </mc:Choice>
    <mc:Fallback xmlns="">
      <p:transition spd="slow" advClick="0" advTm="19000">
        <p:push dir="u"/>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36611A3-160A-49EE-B789-09159F43FD5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xmlns="" id="{ADE61718-AA72-446F-9F3B-32C2DF8778E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xmlns="" id="{BCDD6D34-B08C-41C1-84C7-BA1AF8731CD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xmlns="" id="{A6A2ACAE-A3DD-46C7-B8AF-86AAFF4BB93B}"/>
              </a:ext>
            </a:extLst>
          </p:cNvPr>
          <p:cNvSpPr>
            <a:spLocks noGrp="1"/>
          </p:cNvSpPr>
          <p:nvPr>
            <p:ph type="dt" sz="half" idx="10"/>
          </p:nvPr>
        </p:nvSpPr>
        <p:spPr/>
        <p:txBody>
          <a:bodyPr/>
          <a:lstStyle/>
          <a:p>
            <a:fld id="{C7C45024-02EF-4396-8772-32CF8A8F3261}" type="datetimeFigureOut">
              <a:rPr lang="en-US" smtClean="0"/>
              <a:t>6/20/2026</a:t>
            </a:fld>
            <a:endParaRPr lang="en-US"/>
          </a:p>
        </p:txBody>
      </p:sp>
      <p:sp>
        <p:nvSpPr>
          <p:cNvPr id="6" name="Footer Placeholder 5">
            <a:extLst>
              <a:ext uri="{FF2B5EF4-FFF2-40B4-BE49-F238E27FC236}">
                <a16:creationId xmlns:a16="http://schemas.microsoft.com/office/drawing/2014/main" xmlns="" id="{924828B1-FCBB-442F-9942-7B610F239BB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xmlns="" id="{D57A299A-07C3-45C1-B7C2-B9D257D17359}"/>
              </a:ext>
            </a:extLst>
          </p:cNvPr>
          <p:cNvSpPr>
            <a:spLocks noGrp="1"/>
          </p:cNvSpPr>
          <p:nvPr>
            <p:ph type="sldNum" sz="quarter" idx="12"/>
          </p:nvPr>
        </p:nvSpPr>
        <p:spPr/>
        <p:txBody>
          <a:bodyPr/>
          <a:lstStyle/>
          <a:p>
            <a:fld id="{3385B129-9F59-4F44-AB8A-F1909DF29317}" type="slidenum">
              <a:rPr lang="en-US" smtClean="0"/>
              <a:t>‹#›</a:t>
            </a:fld>
            <a:endParaRPr lang="en-US"/>
          </a:p>
        </p:txBody>
      </p:sp>
    </p:spTree>
    <p:extLst>
      <p:ext uri="{BB962C8B-B14F-4D97-AF65-F5344CB8AC3E}">
        <p14:creationId xmlns:p14="http://schemas.microsoft.com/office/powerpoint/2010/main" val="675886012"/>
      </p:ext>
    </p:extLst>
  </p:cSld>
  <p:clrMapOvr>
    <a:masterClrMapping/>
  </p:clrMapOvr>
  <mc:AlternateContent xmlns:mc="http://schemas.openxmlformats.org/markup-compatibility/2006" xmlns:p14="http://schemas.microsoft.com/office/powerpoint/2010/main">
    <mc:Choice Requires="p14">
      <p:transition spd="slow" p14:dur="19000" advClick="0" advTm="19000">
        <p:push dir="u"/>
      </p:transition>
    </mc:Choice>
    <mc:Fallback xmlns="">
      <p:transition spd="slow" advClick="0" advTm="19000">
        <p:push dir="u"/>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xmlns="" id="{9222025D-EF61-4CB0-B400-5905A9841BB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xmlns="" id="{204E9907-D526-4B8F-B84F-FCF53D7D8E6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D8DB61DA-C12D-41B4-9BA5-91FF40A90BF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7C45024-02EF-4396-8772-32CF8A8F3261}" type="datetimeFigureOut">
              <a:rPr lang="en-US" smtClean="0"/>
              <a:t>6/20/2026</a:t>
            </a:fld>
            <a:endParaRPr lang="en-US"/>
          </a:p>
        </p:txBody>
      </p:sp>
      <p:sp>
        <p:nvSpPr>
          <p:cNvPr id="5" name="Footer Placeholder 4">
            <a:extLst>
              <a:ext uri="{FF2B5EF4-FFF2-40B4-BE49-F238E27FC236}">
                <a16:creationId xmlns:a16="http://schemas.microsoft.com/office/drawing/2014/main" xmlns="" id="{22D1A506-64AB-4EB2-9DBC-7D5B1908D31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xmlns="" id="{49858DBF-EA9D-4DCB-8748-3280882C176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385B129-9F59-4F44-AB8A-F1909DF29317}" type="slidenum">
              <a:rPr lang="en-US" smtClean="0"/>
              <a:t>‹#›</a:t>
            </a:fld>
            <a:endParaRPr lang="en-US"/>
          </a:p>
        </p:txBody>
      </p:sp>
    </p:spTree>
    <p:extLst>
      <p:ext uri="{BB962C8B-B14F-4D97-AF65-F5344CB8AC3E}">
        <p14:creationId xmlns:p14="http://schemas.microsoft.com/office/powerpoint/2010/main" val="332722733"/>
      </p:ext>
    </p:extLst>
  </p:cSld>
  <p:clrMap bg1="lt1" tx1="dk1" bg2="lt2" tx2="dk2" accent1="accent1" accent2="accent2" accent3="accent3" accent4="accent4" accent5="accent5" accent6="accent6" hlink="hlink" folHlink="folHlink"/>
  <p:sldLayoutIdLst>
    <p:sldLayoutId id="2147483649" r:id="rId1"/>
    <p:sldLayoutId id="2147483660"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Lst>
  <mc:AlternateContent xmlns:mc="http://schemas.openxmlformats.org/markup-compatibility/2006" xmlns:p14="http://schemas.microsoft.com/office/powerpoint/2010/main">
    <mc:Choice Requires="p14">
      <p:transition spd="slow" p14:dur="19000" advClick="0" advTm="19000">
        <p:push dir="u"/>
      </p:transition>
    </mc:Choice>
    <mc:Fallback xmlns="">
      <p:transition spd="slow" advClick="0" advTm="19000">
        <p:push dir="u"/>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audio" Target="../media/media1.mp3"/><Relationship Id="rId2" Type="http://schemas.microsoft.com/office/2007/relationships/media" Target="../media/media1.mp3"/><Relationship Id="rId1" Type="http://schemas.openxmlformats.org/officeDocument/2006/relationships/tags" Target="../tags/tag1.xml"/><Relationship Id="rId6" Type="http://schemas.openxmlformats.org/officeDocument/2006/relationships/image" Target="../media/image2.png"/><Relationship Id="rId5" Type="http://schemas.openxmlformats.org/officeDocument/2006/relationships/notesSlide" Target="../notesSlides/notesSlide1.xml"/><Relationship Id="rId4"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slideLayout" Target="../slideLayouts/slideLayout3.xml"/><Relationship Id="rId1" Type="http://schemas.openxmlformats.org/officeDocument/2006/relationships/tags" Target="../tags/tag2.xml"/></Relationships>
</file>

<file path=ppt/slides/_rels/slide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E59BEEF-B018-47E7-81AB-B163158B7ABE}"/>
              </a:ext>
            </a:extLst>
          </p:cNvPr>
          <p:cNvSpPr>
            <a:spLocks noGrp="1"/>
          </p:cNvSpPr>
          <p:nvPr>
            <p:ph type="ctrTitle" idx="4294967295"/>
          </p:nvPr>
        </p:nvSpPr>
        <p:spPr>
          <a:xfrm>
            <a:off x="1466850" y="2235200"/>
            <a:ext cx="9312088" cy="2387600"/>
          </a:xfrm>
        </p:spPr>
        <p:txBody>
          <a:bodyPr>
            <a:normAutofit fontScale="90000"/>
          </a:bodyPr>
          <a:lstStyle/>
          <a:p>
            <a:pPr algn="ctr"/>
            <a:r>
              <a:rPr lang="en-US" sz="6000" b="1" dirty="0">
                <a:latin typeface="Arial" panose="020B0604020202020204" pitchFamily="34" charset="0"/>
                <a:cs typeface="Arial" panose="020B0604020202020204" pitchFamily="34" charset="0"/>
              </a:rPr>
              <a:t>THE FALLEN NYPD OF THE 911 TERRORIST ATTACKS</a:t>
            </a:r>
          </a:p>
        </p:txBody>
      </p:sp>
      <p:pic>
        <p:nvPicPr>
          <p:cNvPr id="7" name="Lee_Greenwood_-_God_Bless_the_USA_(FeelMP3.com)">
            <a:hlinkClick r:id="" action="ppaction://media"/>
            <a:extLst>
              <a:ext uri="{FF2B5EF4-FFF2-40B4-BE49-F238E27FC236}">
                <a16:creationId xmlns:a16="http://schemas.microsoft.com/office/drawing/2014/main" xmlns="" id="{DC1BB1D5-B7B0-4DCA-A5C4-CEAA7CFDA24A}"/>
              </a:ext>
            </a:extLst>
          </p:cNvPr>
          <p:cNvPicPr>
            <a:picLocks noChangeAspect="1"/>
          </p:cNvPicPr>
          <p:nvPr>
            <a:audioFile r:link="rId3"/>
            <p:extLst>
              <p:ext uri="{DAA4B4D4-6D71-4841-9C94-3DE7FCFB9230}">
                <p14:media xmlns:p14="http://schemas.microsoft.com/office/powerpoint/2010/main" r:embed="rId2"/>
              </p:ext>
            </p:extLst>
          </p:nvPr>
        </p:nvPicPr>
        <p:blipFill>
          <a:blip r:embed="rId6"/>
          <a:stretch>
            <a:fillRect/>
          </a:stretch>
        </p:blipFill>
        <p:spPr>
          <a:xfrm>
            <a:off x="-304800" y="6996112"/>
            <a:ext cx="609600" cy="609600"/>
          </a:xfrm>
          <a:prstGeom prst="rect">
            <a:avLst/>
          </a:prstGeom>
        </p:spPr>
      </p:pic>
    </p:spTree>
    <p:custDataLst>
      <p:tags r:id="rId1"/>
    </p:custDataLst>
    <p:extLst>
      <p:ext uri="{BB962C8B-B14F-4D97-AF65-F5344CB8AC3E}">
        <p14:creationId xmlns:p14="http://schemas.microsoft.com/office/powerpoint/2010/main" val="2238979301"/>
      </p:ext>
    </p:extLst>
  </p:cSld>
  <p:clrMapOvr>
    <a:masterClrMapping/>
  </p:clrMapOvr>
  <mc:AlternateContent xmlns:mc="http://schemas.openxmlformats.org/markup-compatibility/2006" xmlns:p14="http://schemas.microsoft.com/office/powerpoint/2010/main">
    <mc:Choice Requires="p14">
      <p:transition spd="slow" p14:dur="4000" advClick="0" advTm="10000">
        <p:push dir="u"/>
      </p:transition>
    </mc:Choice>
    <mc:Fallback xmlns="">
      <p:transition spd="slow" advClick="0" advTm="10000">
        <p:push dir="u"/>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7"/>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numSld="7" showWhenStopped="0">
                <p:cTn id="7" repeatCount="indefinite" fill="hold" display="0">
                  <p:stCondLst>
                    <p:cond delay="indefinite"/>
                  </p:stCondLst>
                  <p:endCondLst>
                    <p:cond evt="onStopAudio" delay="0">
                      <p:tgtEl>
                        <p:sldTgt/>
                      </p:tgtEl>
                    </p:cond>
                  </p:endCondLst>
                </p:cTn>
                <p:tgtEl>
                  <p:spTgt spid="7"/>
                </p:tgtEl>
              </p:cMediaNode>
            </p:audio>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xmlns="" id="{8FF3731C-6205-47C8-9248-5E0A33363A67}"/>
              </a:ext>
            </a:extLst>
          </p:cNvPr>
          <p:cNvSpPr txBox="1"/>
          <p:nvPr/>
        </p:nvSpPr>
        <p:spPr>
          <a:xfrm>
            <a:off x="166255" y="840906"/>
            <a:ext cx="12025745" cy="5016758"/>
          </a:xfrm>
          <a:prstGeom prst="rect">
            <a:avLst/>
          </a:prstGeom>
          <a:noFill/>
        </p:spPr>
        <p:txBody>
          <a:bodyPr wrap="square" rtlCol="0">
            <a:spAutoFit/>
          </a:bodyPr>
          <a:lstStyle/>
          <a:p>
            <a:r>
              <a:rPr lang="en-US" sz="4000" b="1" dirty="0">
                <a:effectLst/>
                <a:latin typeface="Arial" panose="020B0604020202020204" pitchFamily="34" charset="0"/>
                <a:cs typeface="Arial" panose="020B0604020202020204" pitchFamily="34" charset="0"/>
              </a:rPr>
              <a:t>On September 11, 2001, 23 members of the NYPD made the ultimate sacrifice while responding to the World Trade Center attacks, demonstrating unmatched bravery.</a:t>
            </a:r>
          </a:p>
          <a:p>
            <a:r>
              <a:rPr lang="en-US" sz="4000" b="1" dirty="0">
                <a:latin typeface="Arial" panose="020B0604020202020204" pitchFamily="34" charset="0"/>
                <a:cs typeface="Arial" panose="020B0604020202020204" pitchFamily="34" charset="0"/>
              </a:rPr>
              <a:t>Their courage, along with hundreds of other first responders and victims, is honored through, with over 600 total law enforcement deaths now linked to </a:t>
            </a:r>
            <a:r>
              <a:rPr lang="en-US" sz="4000" b="1" dirty="0" smtClean="0">
                <a:latin typeface="Arial" panose="020B0604020202020204" pitchFamily="34" charset="0"/>
                <a:cs typeface="Arial" panose="020B0604020202020204" pitchFamily="34" charset="0"/>
              </a:rPr>
              <a:t>9/11-related </a:t>
            </a:r>
            <a:r>
              <a:rPr lang="en-US" sz="4000" b="1" dirty="0">
                <a:latin typeface="Arial" panose="020B0604020202020204" pitchFamily="34" charset="0"/>
                <a:cs typeface="Arial" panose="020B0604020202020204" pitchFamily="34" charset="0"/>
              </a:rPr>
              <a:t>illnesses.</a:t>
            </a:r>
          </a:p>
        </p:txBody>
      </p:sp>
    </p:spTree>
    <p:extLst>
      <p:ext uri="{BB962C8B-B14F-4D97-AF65-F5344CB8AC3E}">
        <p14:creationId xmlns:p14="http://schemas.microsoft.com/office/powerpoint/2010/main" val="3105488578"/>
      </p:ext>
    </p:extLst>
  </p:cSld>
  <p:clrMapOvr>
    <a:masterClrMapping/>
  </p:clrMapOvr>
  <mc:AlternateContent xmlns:mc="http://schemas.openxmlformats.org/markup-compatibility/2006" xmlns:p14="http://schemas.microsoft.com/office/powerpoint/2010/main">
    <mc:Choice Requires="p14">
      <p:transition spd="slow" p14:dur="4000" advClick="0" advTm="19000">
        <p:push dir="u"/>
      </p:transition>
    </mc:Choice>
    <mc:Fallback xmlns="">
      <p:transition spd="slow" advClick="0" advTm="19000">
        <p:push dir="u"/>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xmlns="" id="{E7739043-E3A4-44EC-B63D-C231D1966C3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9050"/>
            <a:ext cx="12192000" cy="6819900"/>
          </a:xfrm>
          <a:prstGeom prst="rect">
            <a:avLst/>
          </a:prstGeom>
        </p:spPr>
      </p:pic>
      <p:sp>
        <p:nvSpPr>
          <p:cNvPr id="4" name="Rectangle 3">
            <a:extLst>
              <a:ext uri="{FF2B5EF4-FFF2-40B4-BE49-F238E27FC236}">
                <a16:creationId xmlns:a16="http://schemas.microsoft.com/office/drawing/2014/main" xmlns="" id="{0A3C065A-55AC-4882-9AEB-E0E53F7EC226}"/>
              </a:ext>
            </a:extLst>
          </p:cNvPr>
          <p:cNvSpPr/>
          <p:nvPr/>
        </p:nvSpPr>
        <p:spPr>
          <a:xfrm>
            <a:off x="48491" y="146041"/>
            <a:ext cx="12095018" cy="6609502"/>
          </a:xfrm>
          <a:prstGeom prst="rect">
            <a:avLst/>
          </a:prstGeom>
        </p:spPr>
        <p:txBody>
          <a:bodyPr wrap="square">
            <a:spAutoFit/>
          </a:bodyPr>
          <a:lstStyle/>
          <a:p>
            <a:r>
              <a:rPr lang="en-US" sz="3850" b="1" dirty="0">
                <a:latin typeface="Arial" panose="020B0604020202020204" pitchFamily="34" charset="0"/>
                <a:cs typeface="Arial" panose="020B0604020202020204" pitchFamily="34" charset="0"/>
              </a:rPr>
              <a:t>On the morning of September 11, 2001, Islamic jihadists terrorists vowing death to all Americans hijacked four passenger airliners.  Two of  those planes crashed into the World Trade Center towers in New York City, while another plane crashed into the Pentagon in Arlington, VA and the fourth plane, presumably headed for the White House or the U.S. Capitol, was heroically diverted by passengers and ended up crashing in an empty field in Pennsylvania. A total of 72 law enforcement officers perished on September 11, 2001.</a:t>
            </a:r>
          </a:p>
        </p:txBody>
      </p:sp>
    </p:spTree>
    <p:custDataLst>
      <p:tags r:id="rId1"/>
    </p:custDataLst>
    <p:extLst>
      <p:ext uri="{BB962C8B-B14F-4D97-AF65-F5344CB8AC3E}">
        <p14:creationId xmlns:p14="http://schemas.microsoft.com/office/powerpoint/2010/main" val="412748560"/>
      </p:ext>
    </p:extLst>
  </p:cSld>
  <p:clrMapOvr>
    <a:masterClrMapping/>
  </p:clrMapOvr>
  <mc:AlternateContent xmlns:mc="http://schemas.openxmlformats.org/markup-compatibility/2006" xmlns:p14="http://schemas.microsoft.com/office/powerpoint/2010/main">
    <mc:Choice Requires="p14">
      <p:transition spd="slow" p14:dur="4000" advClick="0" advTm="31000">
        <p:push dir="u"/>
      </p:transition>
    </mc:Choice>
    <mc:Fallback xmlns="">
      <p:transition spd="slow" advClick="0" advTm="31000">
        <p:push dir="u"/>
      </p:transition>
    </mc:Fallback>
  </mc:AlternateContent>
  <p:timing>
    <p:tnLst>
      <p:par>
        <p:cTn id="1" dur="indefinite" restart="never" nodeType="tmRoot"/>
      </p:par>
    </p:tnLst>
  </p:timing>
  <p:extLst mod="1">
    <p:ext uri="{E180D4A7-C9FB-4DFB-919C-405C955672EB}">
      <p14:showEvtLst xmlns:p14="http://schemas.microsoft.com/office/powerpoint/2010/main">
        <p14:playEvt time="39976" objId="7"/>
        <p14:stopEvt time="45344" objId="7"/>
      </p14:showEvtLst>
    </p:ext>
  </p:extLs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xmlns="" id="{BF31D9A3-5745-472D-BB95-DE2A0EF508B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9050"/>
            <a:ext cx="12192000" cy="6819900"/>
          </a:xfrm>
          <a:prstGeom prst="rect">
            <a:avLst/>
          </a:prstGeom>
        </p:spPr>
      </p:pic>
      <p:sp>
        <p:nvSpPr>
          <p:cNvPr id="4" name="Rectangle 3">
            <a:extLst>
              <a:ext uri="{FF2B5EF4-FFF2-40B4-BE49-F238E27FC236}">
                <a16:creationId xmlns:a16="http://schemas.microsoft.com/office/drawing/2014/main" xmlns="" id="{27968C0C-2AA7-4C1A-A6EE-DE16B24B327B}"/>
              </a:ext>
            </a:extLst>
          </p:cNvPr>
          <p:cNvSpPr/>
          <p:nvPr/>
        </p:nvSpPr>
        <p:spPr>
          <a:xfrm>
            <a:off x="118753" y="222208"/>
            <a:ext cx="12192000" cy="6247864"/>
          </a:xfrm>
          <a:prstGeom prst="rect">
            <a:avLst/>
          </a:prstGeom>
        </p:spPr>
        <p:txBody>
          <a:bodyPr wrap="square">
            <a:spAutoFit/>
          </a:bodyPr>
          <a:lstStyle/>
          <a:p>
            <a:r>
              <a:rPr lang="en-US" sz="4000" b="1" dirty="0">
                <a:latin typeface="Arial" panose="020B0604020202020204" pitchFamily="34" charset="0"/>
                <a:cs typeface="Arial" panose="020B0604020202020204" pitchFamily="34" charset="0"/>
              </a:rPr>
              <a:t>After the impact of the first plane at the World Trade Center, the law enforcement community and fire and EMS personnel rushed to the site to assist with rescue and recovery. </a:t>
            </a:r>
          </a:p>
          <a:p>
            <a:r>
              <a:rPr lang="en-US" sz="4000" b="1" dirty="0">
                <a:latin typeface="Arial" panose="020B0604020202020204" pitchFamily="34" charset="0"/>
                <a:cs typeface="Arial" panose="020B0604020202020204" pitchFamily="34" charset="0"/>
              </a:rPr>
              <a:t>The 23 NYPD officers who sacrificed their lives on that horrific day, served in various roles, including the Emergency Service Units and different precincts. Their bravery is remembered alongside the ongoing, immense loss within the first responder community.</a:t>
            </a:r>
          </a:p>
        </p:txBody>
      </p:sp>
    </p:spTree>
    <p:extLst>
      <p:ext uri="{BB962C8B-B14F-4D97-AF65-F5344CB8AC3E}">
        <p14:creationId xmlns:p14="http://schemas.microsoft.com/office/powerpoint/2010/main" val="1705309843"/>
      </p:ext>
    </p:extLst>
  </p:cSld>
  <p:clrMapOvr>
    <a:masterClrMapping/>
  </p:clrMapOvr>
  <mc:AlternateContent xmlns:mc="http://schemas.openxmlformats.org/markup-compatibility/2006" xmlns:p14="http://schemas.microsoft.com/office/powerpoint/2010/main">
    <mc:Choice Requires="p14">
      <p:transition spd="slow" p14:dur="4000" advClick="0" advTm="24000">
        <p:push dir="u"/>
      </p:transition>
    </mc:Choice>
    <mc:Fallback xmlns="">
      <p:transition spd="slow" advClick="0" advTm="24000">
        <p:push dir="u"/>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xmlns="" id="{BDD67FFC-59E8-4229-B95B-BDC1701E1D6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9050"/>
            <a:ext cx="12192000" cy="6819900"/>
          </a:xfrm>
          <a:prstGeom prst="rect">
            <a:avLst/>
          </a:prstGeom>
        </p:spPr>
      </p:pic>
      <p:sp>
        <p:nvSpPr>
          <p:cNvPr id="2" name="Rectangle 1">
            <a:extLst>
              <a:ext uri="{FF2B5EF4-FFF2-40B4-BE49-F238E27FC236}">
                <a16:creationId xmlns:a16="http://schemas.microsoft.com/office/drawing/2014/main" xmlns="" id="{166752E2-DA6B-4C48-8C23-E5E4D1E00463}"/>
              </a:ext>
            </a:extLst>
          </p:cNvPr>
          <p:cNvSpPr/>
          <p:nvPr/>
        </p:nvSpPr>
        <p:spPr>
          <a:xfrm>
            <a:off x="0" y="-93520"/>
            <a:ext cx="12192000" cy="7094250"/>
          </a:xfrm>
          <a:prstGeom prst="rect">
            <a:avLst/>
          </a:prstGeom>
        </p:spPr>
        <p:txBody>
          <a:bodyPr wrap="square">
            <a:spAutoFit/>
          </a:bodyPr>
          <a:lstStyle/>
          <a:p>
            <a:r>
              <a:rPr lang="en-US" sz="3500" b="1" dirty="0">
                <a:latin typeface="Arial" panose="020B0604020202020204" pitchFamily="34" charset="0"/>
                <a:cs typeface="Arial" panose="020B0604020202020204" pitchFamily="34" charset="0"/>
              </a:rPr>
              <a:t>Close to 3,000 people died on that fateful day.  The NYPD responded to the World Trade Center buildings in a show of strength and courage that earned us the respect of the world. </a:t>
            </a:r>
          </a:p>
          <a:p>
            <a:r>
              <a:rPr lang="en-US" sz="3500" b="1" dirty="0">
                <a:latin typeface="Arial" panose="020B0604020202020204" pitchFamily="34" charset="0"/>
                <a:cs typeface="Arial" panose="020B0604020202020204" pitchFamily="34" charset="0"/>
              </a:rPr>
              <a:t>Years later, illnesses linked to the exposure to toxic materials following the terror attacks has led to hundreds of deaths from 9/11 related illnesses. To date, 535 heroes engraved on the National Law Enforcement Officers Memorial are those who have perished since September 11, 2001, bringing the total number of officers on the Memorial killed in 9/11-related deaths to 607, including the initial 72. Unfortunately, this number continues to rise yearly.</a:t>
            </a:r>
          </a:p>
        </p:txBody>
      </p:sp>
    </p:spTree>
    <p:extLst>
      <p:ext uri="{BB962C8B-B14F-4D97-AF65-F5344CB8AC3E}">
        <p14:creationId xmlns:p14="http://schemas.microsoft.com/office/powerpoint/2010/main" val="3057534128"/>
      </p:ext>
    </p:extLst>
  </p:cSld>
  <p:clrMapOvr>
    <a:masterClrMapping/>
  </p:clrMapOvr>
  <mc:AlternateContent xmlns:mc="http://schemas.openxmlformats.org/markup-compatibility/2006" xmlns:p14="http://schemas.microsoft.com/office/powerpoint/2010/main">
    <mc:Choice Requires="p14">
      <p:transition spd="slow" p14:dur="4000" advClick="0" advTm="36000">
        <p:push dir="u"/>
      </p:transition>
    </mc:Choice>
    <mc:Fallback xmlns="">
      <p:transition spd="slow" advClick="0" advTm="36000">
        <p:push dir="u"/>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xmlns="" id="{C4E2289A-727B-495B-ACEB-9763D6C6744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9050"/>
            <a:ext cx="12192000" cy="6819900"/>
          </a:xfrm>
          <a:prstGeom prst="rect">
            <a:avLst/>
          </a:prstGeom>
        </p:spPr>
      </p:pic>
      <p:sp>
        <p:nvSpPr>
          <p:cNvPr id="2" name="Rectangle 1">
            <a:extLst>
              <a:ext uri="{FF2B5EF4-FFF2-40B4-BE49-F238E27FC236}">
                <a16:creationId xmlns:a16="http://schemas.microsoft.com/office/drawing/2014/main" xmlns="" id="{B27D96BD-89F7-45A2-9124-7154850036F2}"/>
              </a:ext>
            </a:extLst>
          </p:cNvPr>
          <p:cNvSpPr/>
          <p:nvPr/>
        </p:nvSpPr>
        <p:spPr>
          <a:xfrm>
            <a:off x="-6928" y="76467"/>
            <a:ext cx="12191999" cy="6863417"/>
          </a:xfrm>
          <a:prstGeom prst="rect">
            <a:avLst/>
          </a:prstGeom>
        </p:spPr>
        <p:txBody>
          <a:bodyPr wrap="square">
            <a:spAutoFit/>
          </a:bodyPr>
          <a:lstStyle/>
          <a:p>
            <a:r>
              <a:rPr lang="en-US" sz="4000" b="1" dirty="0">
                <a:latin typeface="Arial" panose="020B0604020202020204" pitchFamily="34" charset="0"/>
                <a:cs typeface="Arial" panose="020B0604020202020204" pitchFamily="34" charset="0"/>
              </a:rPr>
              <a:t>The 9/11 attacks were the deadliest on American soil since the shock attack at Pearl Harbor 60 years before, and the sense of outrage was reminiscent of that moment.</a:t>
            </a:r>
          </a:p>
          <a:p>
            <a:r>
              <a:rPr lang="en-US" sz="4000" b="1" dirty="0">
                <a:latin typeface="Arial" panose="020B0604020202020204" pitchFamily="34" charset="0"/>
                <a:cs typeface="Arial" panose="020B0604020202020204" pitchFamily="34" charset="0"/>
              </a:rPr>
              <a:t>In addition to the 23 members of the NYPD lost that day, thirty-seven (37) Port Authority Police Department (PAPD) officers were also killed. They were part of a larger loss of 84 Port Authority employees that day, and their sacrifice represents the highest number of police officers lost in a single incident in American history. </a:t>
            </a:r>
          </a:p>
        </p:txBody>
      </p:sp>
    </p:spTree>
    <p:extLst>
      <p:ext uri="{BB962C8B-B14F-4D97-AF65-F5344CB8AC3E}">
        <p14:creationId xmlns:p14="http://schemas.microsoft.com/office/powerpoint/2010/main" val="2003743482"/>
      </p:ext>
    </p:extLst>
  </p:cSld>
  <p:clrMapOvr>
    <a:masterClrMapping/>
  </p:clrMapOvr>
  <mc:AlternateContent xmlns:mc="http://schemas.openxmlformats.org/markup-compatibility/2006" xmlns:p14="http://schemas.microsoft.com/office/powerpoint/2010/main">
    <mc:Choice Requires="p14">
      <p:transition spd="slow" p14:dur="4000" advClick="0" advTm="24000">
        <p:push dir="u"/>
      </p:transition>
    </mc:Choice>
    <mc:Fallback xmlns="">
      <p:transition spd="slow" advClick="0" advTm="24000">
        <p:push dir="u"/>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xmlns="" id="{A72CEA3A-B03D-4E6E-BC2D-BC6A608B496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5" name="Rectangle 4">
            <a:extLst>
              <a:ext uri="{FF2B5EF4-FFF2-40B4-BE49-F238E27FC236}">
                <a16:creationId xmlns:a16="http://schemas.microsoft.com/office/drawing/2014/main" xmlns="" id="{520845E5-30AA-41A7-BCB8-2C9191FDCF83}"/>
              </a:ext>
            </a:extLst>
          </p:cNvPr>
          <p:cNvSpPr/>
          <p:nvPr/>
        </p:nvSpPr>
        <p:spPr>
          <a:xfrm>
            <a:off x="283771" y="2125865"/>
            <a:ext cx="11748654" cy="2554545"/>
          </a:xfrm>
          <a:prstGeom prst="rect">
            <a:avLst/>
          </a:prstGeom>
        </p:spPr>
        <p:txBody>
          <a:bodyPr wrap="square">
            <a:spAutoFit/>
          </a:bodyPr>
          <a:lstStyle/>
          <a:p>
            <a:r>
              <a:rPr lang="en-US" sz="4000" b="1" dirty="0">
                <a:solidFill>
                  <a:schemeClr val="bg1"/>
                </a:solidFill>
                <a:latin typeface="Arial" panose="020B0604020202020204" pitchFamily="34" charset="0"/>
                <a:cs typeface="Arial" panose="020B0604020202020204" pitchFamily="34" charset="0"/>
              </a:rPr>
              <a:t>We honor those that died daily by protecting the American way of life, personify what is best about the city, this country and, for what they did on that day.  </a:t>
            </a:r>
          </a:p>
        </p:txBody>
      </p:sp>
    </p:spTree>
    <p:extLst>
      <p:ext uri="{BB962C8B-B14F-4D97-AF65-F5344CB8AC3E}">
        <p14:creationId xmlns:p14="http://schemas.microsoft.com/office/powerpoint/2010/main" val="2977782055"/>
      </p:ext>
    </p:extLst>
  </p:cSld>
  <p:clrMapOvr>
    <a:masterClrMapping/>
  </p:clrMapOvr>
  <mc:AlternateContent xmlns:mc="http://schemas.openxmlformats.org/markup-compatibility/2006" xmlns:p14="http://schemas.microsoft.com/office/powerpoint/2010/main">
    <mc:Choice Requires="p14">
      <p:transition spd="slow" p14:dur="2000" advClick="0" advTm="15000">
        <p:push dir="u"/>
      </p:transition>
    </mc:Choice>
    <mc:Fallback xmlns="">
      <p:transition spd="slow" advClick="0" advTm="15000">
        <p:push dir="u"/>
      </p:transition>
    </mc:Fallback>
  </mc:AlternateContent>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TIMING" val="|2.9"/>
</p:tagLst>
</file>

<file path=ppt/tags/tag2.xml><?xml version="1.0" encoding="utf-8"?>
<p:tagLst xmlns:a="http://schemas.openxmlformats.org/drawingml/2006/main" xmlns:r="http://schemas.openxmlformats.org/officeDocument/2006/relationships" xmlns:p="http://schemas.openxmlformats.org/presentationml/2006/main">
  <p:tag name="TIMING" val="|39.9"/>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1424</TotalTime>
  <Words>482</Words>
  <Application>Microsoft Office PowerPoint</Application>
  <PresentationFormat>Widescreen</PresentationFormat>
  <Paragraphs>12</Paragraphs>
  <Slides>7</Slides>
  <Notes>1</Notes>
  <HiddenSlides>0</HiddenSlides>
  <MMClips>1</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7</vt:i4>
      </vt:variant>
    </vt:vector>
  </HeadingPairs>
  <TitlesOfParts>
    <vt:vector size="11" baseType="lpstr">
      <vt:lpstr>Arial</vt:lpstr>
      <vt:lpstr>Calibri</vt:lpstr>
      <vt:lpstr>Calibri Light</vt:lpstr>
      <vt:lpstr>Office Theme</vt:lpstr>
      <vt:lpstr>THE FALLEN NYPD OF THE 911 TERRORIST ATTACKS</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FALLEN NYPD OF THE 911 TERRORIST ATTACKS</dc:title>
  <dc:creator>denekng01</dc:creator>
  <cp:lastModifiedBy>denekng01</cp:lastModifiedBy>
  <cp:revision>51</cp:revision>
  <dcterms:created xsi:type="dcterms:W3CDTF">2026-03-28T19:55:43Z</dcterms:created>
  <dcterms:modified xsi:type="dcterms:W3CDTF">2026-06-20T20:39:24Z</dcterms:modified>
</cp:coreProperties>
</file>